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CA07B2-04CC-4B76-8036-1009F7E00F4D}" type="datetimeFigureOut">
              <a:rPr lang="pl-PL" smtClean="0"/>
              <a:pPr/>
              <a:t>22.06.2026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FA4549-A7F2-47CC-A1E7-A907FCD59727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apy.com/pl/?source=osm&amp;id=136127899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Jednostka_regionalna_Koryntia" TargetMode="External"/><Relationship Id="rId3" Type="http://schemas.openxmlformats.org/officeDocument/2006/relationships/hyperlink" Target="https://pl.wikipedia.org/wiki/Grecja" TargetMode="External"/><Relationship Id="rId7" Type="http://schemas.openxmlformats.org/officeDocument/2006/relationships/hyperlink" Target="https://pl.wikipedia.org/wiki/Region_Peloponez" TargetMode="External"/><Relationship Id="rId2" Type="http://schemas.openxmlformats.org/officeDocument/2006/relationships/hyperlink" Target="https://pl.wikipedia.org/wiki/Miasto_portow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iki/Peloponez,_Grecja_Zachodnia_i_Wyspy_Jo%C5%84skie" TargetMode="External"/><Relationship Id="rId5" Type="http://schemas.openxmlformats.org/officeDocument/2006/relationships/hyperlink" Target="https://pl.wikipedia.org/wiki/Przesmyk_Koryncki" TargetMode="External"/><Relationship Id="rId4" Type="http://schemas.openxmlformats.org/officeDocument/2006/relationships/hyperlink" Target="https://pl.wikipedia.org/wiki/Peloponez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32712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3900" b="1" dirty="0"/>
              <a:t>„ZSCKR w </a:t>
            </a:r>
            <a:r>
              <a:rPr lang="pl-PL" sz="3900" b="1" dirty="0" err="1"/>
              <a:t>Chrobrzu</a:t>
            </a:r>
            <a:r>
              <a:rPr lang="pl-PL" sz="3900" b="1" dirty="0"/>
              <a:t> kształci uczniów poprzez zagraniczne doświadczenia zawodowe!”</a:t>
            </a:r>
          </a:p>
          <a:p>
            <a:pPr algn="ctr"/>
            <a:r>
              <a:rPr lang="pl-PL" sz="3900" b="1" dirty="0"/>
              <a:t>2025-1-PL01-KA122-VET-000345070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9208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936104"/>
          </a:xfrm>
        </p:spPr>
        <p:txBody>
          <a:bodyPr>
            <a:normAutofit/>
          </a:bodyPr>
          <a:lstStyle/>
          <a:p>
            <a:r>
              <a:rPr lang="pl-PL" dirty="0"/>
              <a:t>Dzień 5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4464496"/>
          </a:xfrm>
        </p:spPr>
        <p:txBody>
          <a:bodyPr/>
          <a:lstStyle/>
          <a:p>
            <a:pPr algn="just"/>
            <a:r>
              <a:rPr lang="pl-PL" b="1" dirty="0"/>
              <a:t>Czwarty dzień</a:t>
            </a:r>
            <a:r>
              <a:rPr lang="pl-PL" dirty="0"/>
              <a:t> praktyk przyniósł kolejne zadania zawodowe w trzech różnych obszarach. Uczniowie z kierunku technik hodowca koni poznawali techniki treningu i użytkowania koni, uczniowie z kierunku rolnik oceniali jakość materiału siewnego i planowali zabiegi agrotechniczne, a uczniowie z kierunku technik żywienia i usług gastronomicznych doskonalili przygotowywanie dań mącznych oraz dobór przypraw.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E50AC0-0DFF-748C-9637-68E28BEE6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080120"/>
          </a:xfrm>
        </p:spPr>
        <p:txBody>
          <a:bodyPr/>
          <a:lstStyle/>
          <a:p>
            <a:r>
              <a:rPr lang="pl-PL" dirty="0"/>
              <a:t>Dzień 6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24936" cy="4392488"/>
          </a:xfrm>
        </p:spPr>
        <p:txBody>
          <a:bodyPr/>
          <a:lstStyle/>
          <a:p>
            <a:pPr algn="just"/>
            <a:r>
              <a:rPr lang="pl-PL" b="1" dirty="0"/>
              <a:t>Piąty dzień</a:t>
            </a:r>
            <a:r>
              <a:rPr lang="pl-PL" dirty="0"/>
              <a:t> był bardzo różnorodny i pozwolił uczniom rozwijać kolejne praktyczne kompetencje. Uczniowie z kierunku technik hodowca koni zajmowali się zasadami pielęgnacji i przygotowania koni do prezentacji, uczniowie z kierunku rolnik wykonywali zabiegi związane z produkcją roślinną i ochroną roślin, a uczniowie z kierunku technik żywienia i usług gastronomicznych przygotowywali salę, projektowali stoły oraz organizowali obsługę baru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D1E6DB-5D5F-08B2-703C-EFBBF607C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936104"/>
          </a:xfrm>
        </p:spPr>
        <p:txBody>
          <a:bodyPr/>
          <a:lstStyle/>
          <a:p>
            <a:r>
              <a:rPr lang="pl-PL" dirty="0"/>
              <a:t>Dzień 7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568952" cy="4824536"/>
          </a:xfrm>
        </p:spPr>
        <p:txBody>
          <a:bodyPr/>
          <a:lstStyle/>
          <a:p>
            <a:pPr algn="just"/>
            <a:r>
              <a:rPr lang="pl-PL" dirty="0"/>
              <a:t>Delfy to jedno z najważniejszych stanowisk archeologicznych w Grecji, położone u stóp gór Parnas. W starożytności uznawane były za „pępek świata” (</a:t>
            </a:r>
            <a:r>
              <a:rPr lang="pl-PL" i="1" dirty="0" err="1"/>
              <a:t>omphalos</a:t>
            </a:r>
            <a:r>
              <a:rPr lang="pl-PL" dirty="0"/>
              <a:t>) i słynęły przede wszystkim z </a:t>
            </a:r>
            <a:r>
              <a:rPr lang="pl-PL" b="1" dirty="0"/>
              <a:t>Wyroczni Delfickiej</a:t>
            </a:r>
            <a:r>
              <a:rPr lang="pl-PL" dirty="0"/>
              <a:t>, gdzie kapłanka Pytia przepowiadała przyszłość w imieniu boga Apolla. Obecnie Delfy są wpisane na listę światowego dziedzictwa </a:t>
            </a:r>
            <a:r>
              <a:rPr lang="pl-PL" dirty="0">
                <a:hlinkClick r:id="rId2"/>
              </a:rPr>
              <a:t>UNESCO</a:t>
            </a:r>
            <a:r>
              <a:rPr lang="pl-PL" dirty="0"/>
              <a:t> i stanowią kluczowy punkt na turystycznej mapie kraju.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B1C4BEF-057F-0879-1BD6-BD96DB2C5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792088"/>
          </a:xfrm>
        </p:spPr>
        <p:txBody>
          <a:bodyPr>
            <a:normAutofit fontScale="90000"/>
          </a:bodyPr>
          <a:lstStyle/>
          <a:p>
            <a:r>
              <a:rPr lang="pl-PL" dirty="0"/>
              <a:t>Dzień 8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4824536"/>
          </a:xfrm>
        </p:spPr>
        <p:txBody>
          <a:bodyPr/>
          <a:lstStyle/>
          <a:p>
            <a:pPr algn="just"/>
            <a:r>
              <a:rPr lang="pl-PL" b="1" dirty="0"/>
              <a:t>Korynt – wycieczka edukacyjna</a:t>
            </a:r>
            <a:endParaRPr lang="pl-PL" dirty="0"/>
          </a:p>
          <a:p>
            <a:pPr algn="just"/>
            <a:r>
              <a:rPr lang="pl-PL" b="1" dirty="0"/>
              <a:t>Korynt </a:t>
            </a:r>
            <a:r>
              <a:rPr lang="pl-PL" dirty="0"/>
              <a:t>–</a:t>
            </a:r>
            <a:r>
              <a:rPr lang="pl-PL" dirty="0">
                <a:hlinkClick r:id="rId2"/>
              </a:rPr>
              <a:t>miasto portowe</a:t>
            </a:r>
            <a:r>
              <a:rPr lang="pl-PL" dirty="0"/>
              <a:t> w środkowej </a:t>
            </a:r>
            <a:r>
              <a:rPr lang="pl-PL" dirty="0">
                <a:hlinkClick r:id="rId3"/>
              </a:rPr>
              <a:t>Grecji</a:t>
            </a:r>
            <a:r>
              <a:rPr lang="pl-PL" dirty="0"/>
              <a:t>, położone na półwyspie </a:t>
            </a:r>
            <a:r>
              <a:rPr lang="pl-PL" dirty="0">
                <a:hlinkClick r:id="rId4"/>
              </a:rPr>
              <a:t>Peloponez</a:t>
            </a:r>
            <a:r>
              <a:rPr lang="pl-PL" dirty="0"/>
              <a:t>, na </a:t>
            </a:r>
            <a:r>
              <a:rPr lang="pl-PL" dirty="0">
                <a:hlinkClick r:id="rId5"/>
              </a:rPr>
              <a:t>Przesmyku Korynckim</a:t>
            </a:r>
            <a:r>
              <a:rPr lang="pl-PL" dirty="0"/>
              <a:t>, w administracji zdecentralizowanej </a:t>
            </a:r>
            <a:r>
              <a:rPr lang="pl-PL" dirty="0">
                <a:hlinkClick r:id="rId6"/>
              </a:rPr>
              <a:t>Peloponez, Grecja Zachodnia i Wyspy Jońskie</a:t>
            </a:r>
            <a:r>
              <a:rPr lang="pl-PL" dirty="0"/>
              <a:t>, w regionie </a:t>
            </a:r>
            <a:r>
              <a:rPr lang="pl-PL" dirty="0">
                <a:hlinkClick r:id="rId7"/>
              </a:rPr>
              <a:t>Peloponez</a:t>
            </a:r>
            <a:r>
              <a:rPr lang="pl-PL" dirty="0"/>
              <a:t>, w jednostce regionalnej </a:t>
            </a:r>
            <a:r>
              <a:rPr lang="pl-PL" dirty="0">
                <a:hlinkClick r:id="rId8"/>
              </a:rPr>
              <a:t>Koryntia</a:t>
            </a:r>
            <a:r>
              <a:rPr lang="pl-PL" dirty="0"/>
              <a:t>.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CC2602B-83CA-312C-B9B9-C6D5E17F0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080120"/>
          </a:xfrm>
        </p:spPr>
        <p:txBody>
          <a:bodyPr/>
          <a:lstStyle/>
          <a:p>
            <a:r>
              <a:rPr lang="pl-PL" dirty="0"/>
              <a:t>Dzień 9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4464496"/>
          </a:xfrm>
        </p:spPr>
        <p:txBody>
          <a:bodyPr/>
          <a:lstStyle/>
          <a:p>
            <a:pPr algn="just"/>
            <a:r>
              <a:rPr lang="pl-PL" dirty="0"/>
              <a:t>Po weekendzie uczniowie wrócili do zajęć zawodowych. Uczniowie z kierunku technik hodowca koni ćwiczyli planowanie żywienia, przygotowanie i przechowywanie pasz, uczniowie z kierunku rolnik poznawali zasady przechowywania i przygotowania produktów roślinnych do sprzedaży, a uczniowie z kierunku technik żywienia i usług gastronomicznych przygotowywali i podawali dania z owocami morza oraz doskonalili sporządzanie sałatek</a:t>
            </a:r>
            <a:br>
              <a:rPr lang="pl-PL" dirty="0"/>
            </a:br>
            <a:r>
              <a:rPr lang="pl-PL" dirty="0"/>
              <a:t>i zakąsek.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8F67C3-F796-5275-1FBE-468B3B3F9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936104"/>
          </a:xfrm>
        </p:spPr>
        <p:txBody>
          <a:bodyPr/>
          <a:lstStyle/>
          <a:p>
            <a:r>
              <a:rPr lang="pl-PL" dirty="0"/>
              <a:t>Dzień 1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4896544"/>
          </a:xfrm>
        </p:spPr>
        <p:txBody>
          <a:bodyPr/>
          <a:lstStyle/>
          <a:p>
            <a:pPr algn="just"/>
            <a:r>
              <a:rPr lang="pl-PL" dirty="0"/>
              <a:t>Podróż do Grecji rozpoczęliśmy 12 kwietnia 2026 r. Do miejscowości </a:t>
            </a:r>
            <a:r>
              <a:rPr lang="pl-PL" dirty="0" err="1"/>
              <a:t>Eratini</a:t>
            </a:r>
            <a:r>
              <a:rPr lang="pl-PL" dirty="0"/>
              <a:t> położonej nad malowniczą Zatoką Koryncką dotarliśmy przejeżdżając przez Słowację, Węgry, Serbię i Północną Macedonię.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936104"/>
          </a:xfrm>
        </p:spPr>
        <p:txBody>
          <a:bodyPr/>
          <a:lstStyle/>
          <a:p>
            <a:r>
              <a:rPr lang="pl-PL" dirty="0"/>
              <a:t>Dzień 10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24936" cy="4536504"/>
          </a:xfrm>
        </p:spPr>
        <p:txBody>
          <a:bodyPr/>
          <a:lstStyle/>
          <a:p>
            <a:pPr algn="just"/>
            <a:r>
              <a:rPr lang="pl-PL" dirty="0"/>
              <a:t>Dziewiąty dzień przyniósł dalsze rozwijanie umiejętności praktycznych. Uczniowie z kierunku technik hodowca koni zajmowali się doborem i konserwacją sprzętu jeździeckiego, uczniowie z kierunku rolnik przygotowywali pojazdy, maszyny i narzędzia do pracy, a uczniowie kierunku technik żywienia i usług gastronomicznych doskonalili obsługę gości, podawanie dań i napojów oraz realizację zamówień.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10D5F2D-15BD-E301-3668-AFFD49764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936104"/>
          </a:xfrm>
        </p:spPr>
        <p:txBody>
          <a:bodyPr/>
          <a:lstStyle/>
          <a:p>
            <a:r>
              <a:rPr lang="pl-PL" dirty="0"/>
              <a:t>Dzień 11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568952" cy="4536504"/>
          </a:xfrm>
        </p:spPr>
        <p:txBody>
          <a:bodyPr/>
          <a:lstStyle/>
          <a:p>
            <a:pPr algn="just"/>
            <a:r>
              <a:rPr lang="pl-PL" dirty="0"/>
              <a:t>Dziesiątego dnia uczniowie ponownie realizowali zadania zgodnie ze swoimi kierunkami. Uczniowie z kierunku technik hodowca koni poznawali zagadnienia związane z zarządzaniem hodowlą, oceną koni i planowaniem rozrodu, uczniowie z kierunku rolnik planowali produkcję roślinną i analizowali jej opłacalność, a uczniowie z kierunku technik żywienia i usług gastronomicznych zajmowali się obróbką warzyw i owoców oraz przygotowaniem ich do dalszego wykorzystania.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9F804E-A315-E57A-BD0C-9364DD7F6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008112"/>
          </a:xfrm>
        </p:spPr>
        <p:txBody>
          <a:bodyPr/>
          <a:lstStyle/>
          <a:p>
            <a:r>
              <a:rPr lang="pl-PL" dirty="0"/>
              <a:t>Dzień 12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568952" cy="4464496"/>
          </a:xfrm>
        </p:spPr>
        <p:txBody>
          <a:bodyPr/>
          <a:lstStyle/>
          <a:p>
            <a:pPr algn="just"/>
            <a:r>
              <a:rPr lang="pl-PL" dirty="0"/>
              <a:t>Jedenasty dzień był kolejnym etapem rozwijania umiejętności zawodowych w praktyce. Uczniowie z kierunku technik hodowca koni poznawali zasady organizacji transportu </a:t>
            </a:r>
            <a:r>
              <a:rPr lang="pl-PL" dirty="0" err="1"/>
              <a:t>konii</a:t>
            </a:r>
            <a:r>
              <a:rPr lang="pl-PL" dirty="0"/>
              <a:t> bezpiecznego przewozu zwierząt, uczniowie kierunku rolnik dobierali maszyny i urządzenia do określonych prac uprawowych oraz zajmowali się organizacja produkcji roślinnej, a uczniowie z kierunku technik żywienia i usług gastronomicznych poznawali tradycyjne metody przetwarzania żywności oraz zagadnienia związane z produktami regionalnymi.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9257B7-9495-5A11-FB6E-91215D9A0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008112"/>
          </a:xfrm>
        </p:spPr>
        <p:txBody>
          <a:bodyPr/>
          <a:lstStyle/>
          <a:p>
            <a:r>
              <a:rPr lang="pl-PL" dirty="0"/>
              <a:t>Dzień 13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4608512"/>
          </a:xfrm>
        </p:spPr>
        <p:txBody>
          <a:bodyPr/>
          <a:lstStyle/>
          <a:p>
            <a:pPr algn="just"/>
            <a:r>
              <a:rPr lang="pl-PL" dirty="0"/>
              <a:t>Ostatni dzień był czasem podsumowania całego okresu praktyk. Uczniowie z kierunku technik hodowca koni, uczniowie z kierunku rolnik oraz uczniowie z kierunku technik żywienia i usług gastronomicznych podsumowywali zdobyte doświadczenia i rozwijane umiejętności. Całość zakończyła się ewaluacją, podsumowaniem mobilności i uroczystym wręczeniem certyfikatów wszystkim uczestnikom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4F722BF-7BB7-1989-5091-D0EC14C0E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864096"/>
          </a:xfrm>
        </p:spPr>
        <p:txBody>
          <a:bodyPr/>
          <a:lstStyle/>
          <a:p>
            <a:r>
              <a:rPr lang="pl-PL" dirty="0"/>
              <a:t>Dzień 14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4680520"/>
          </a:xfrm>
        </p:spPr>
        <p:txBody>
          <a:bodyPr/>
          <a:lstStyle/>
          <a:p>
            <a:pPr algn="just"/>
            <a:r>
              <a:rPr lang="pl-PL" dirty="0"/>
              <a:t>Jednak wszystko, co dobre szybko się kończy . Dwa tygodnie minęły błyskawicznie i 24 kwietnia udaliśmy się w drogę powrotną. Podróż, chociaż trwała długo, przebiegła bezpiecznie i po 30 godzinach jazdy dotarliśmy do </a:t>
            </a:r>
            <a:r>
              <a:rPr lang="pl-PL" dirty="0" err="1"/>
              <a:t>Chrobrza</a:t>
            </a:r>
            <a:r>
              <a:rPr lang="pl-PL" dirty="0"/>
              <a:t>.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0C1C6C-EF6E-7E0C-8532-7CC9B598D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733E16-33F2-0F5E-CE43-74DD04CF1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350968" cy="905272"/>
          </a:xfrm>
        </p:spPr>
        <p:txBody>
          <a:bodyPr/>
          <a:lstStyle/>
          <a:p>
            <a:r>
              <a:rPr lang="pl-PL" dirty="0"/>
              <a:t>Dzień 2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280920" cy="3888432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/>
              <a:t>Pierwszy dzień praktyk upłynął  nam na poznawaniu nowego miejsca, zasad bezpieczeństwa i organizacji codziennych działań. Uczniowie z kierunku technik hodowca koni zapoznawali się z podstawami chowu, hodowli, żywienia i pielęgnacji koni, uczniowie z kierunku rolnik poznawali wpływ warunków klimatyczno-glebowych na wzrost i rozwój roślin, a uczniowie z kierunku technik żywienia i usług gastronomicznych wdrażali się w organizację pracy oraz zasady obowiązujące w gastronomi.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2BF3040-A636-2C55-63CC-91D68EEAA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008112"/>
          </a:xfrm>
        </p:spPr>
        <p:txBody>
          <a:bodyPr/>
          <a:lstStyle/>
          <a:p>
            <a:r>
              <a:rPr lang="pl-PL" dirty="0"/>
              <a:t>Dzień 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80920" cy="4248472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Dzień drugi był czasem pierwszych działań praktycznych. Uczniowie z kierunku technik hodowca koni poznawali zasady codziennej pielęgnacji koni doboru pasz i suplementów, uczniowie z kierunku rolnik zajmowali się dobieraniem roślin do warunków klimatyczno-glebowych i planowaniem zmianowania, a uczniowie z kierunku technik żywienia i usług gastronomicznych przygotowywali zupy, sosy, przekąski oraz potrawy z mięsa i ryb.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D810264-90D6-94E9-94DB-54BD7E8C9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008112"/>
          </a:xfrm>
        </p:spPr>
        <p:txBody>
          <a:bodyPr/>
          <a:lstStyle/>
          <a:p>
            <a:r>
              <a:rPr lang="pl-PL" dirty="0"/>
              <a:t>Dzień 4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4464496"/>
          </a:xfrm>
        </p:spPr>
        <p:txBody>
          <a:bodyPr/>
          <a:lstStyle/>
          <a:p>
            <a:pPr algn="just"/>
            <a:r>
              <a:rPr lang="pl-PL" dirty="0"/>
              <a:t>Trzeciego dnia każdy kierunek rozwijał umiejętności typowe dla swojego obszaru kształcenia. Uczniowie kierunku technik hodowca koni poznawali budowę organizmu konia, zagadnienia związane ze zdrowiem zwierząt oraz podstawy profilaktyki, uczniowie z kierunku rolnik wykonywali prace związane z nawożeniem, konserwacją urządzeń wodnych, a uczniowie z kierunku technik żywienia i usług gastronomicznych poznawali organizację obsługi gości oraz zasady pracy na sali.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A90FD37-4E60-AA5C-A0D8-008860C51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36"/>
            <a:ext cx="9144000" cy="412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818</Words>
  <Application>Microsoft Office PowerPoint</Application>
  <PresentationFormat>Pokaz na ekranie (4:3)</PresentationFormat>
  <Paragraphs>31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Calibri</vt:lpstr>
      <vt:lpstr>Constantia</vt:lpstr>
      <vt:lpstr>Wingdings 2</vt:lpstr>
      <vt:lpstr>Przepływ</vt:lpstr>
      <vt:lpstr>Prezentacja programu PowerPoint</vt:lpstr>
      <vt:lpstr>Dzień 1</vt:lpstr>
      <vt:lpstr>Prezentacja programu PowerPoint</vt:lpstr>
      <vt:lpstr>Dzień 2 </vt:lpstr>
      <vt:lpstr>Prezentacja programu PowerPoint</vt:lpstr>
      <vt:lpstr>Dzień 3</vt:lpstr>
      <vt:lpstr>Prezentacja programu PowerPoint</vt:lpstr>
      <vt:lpstr>Dzień 4</vt:lpstr>
      <vt:lpstr>Prezentacja programu PowerPoint</vt:lpstr>
      <vt:lpstr>Dzień 5</vt:lpstr>
      <vt:lpstr>Prezentacja programu PowerPoint</vt:lpstr>
      <vt:lpstr>Dzień 6</vt:lpstr>
      <vt:lpstr>Prezentacja programu PowerPoint</vt:lpstr>
      <vt:lpstr>Dzień 7</vt:lpstr>
      <vt:lpstr>Prezentacja programu PowerPoint</vt:lpstr>
      <vt:lpstr>Dzień 8</vt:lpstr>
      <vt:lpstr>Prezentacja programu PowerPoint</vt:lpstr>
      <vt:lpstr>Dzień 9</vt:lpstr>
      <vt:lpstr>Prezentacja programu PowerPoint</vt:lpstr>
      <vt:lpstr>Dzień 10</vt:lpstr>
      <vt:lpstr>Prezentacja programu PowerPoint</vt:lpstr>
      <vt:lpstr>Dzień 11</vt:lpstr>
      <vt:lpstr>Prezentacja programu PowerPoint</vt:lpstr>
      <vt:lpstr>Dzień 12</vt:lpstr>
      <vt:lpstr>Prezentacja programu PowerPoint</vt:lpstr>
      <vt:lpstr>Dzień 13</vt:lpstr>
      <vt:lpstr>Prezentacja programu PowerPoint</vt:lpstr>
      <vt:lpstr>Dzień 14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Piotr Magdziarz</cp:lastModifiedBy>
  <cp:revision>13</cp:revision>
  <dcterms:created xsi:type="dcterms:W3CDTF">2026-06-09T08:03:54Z</dcterms:created>
  <dcterms:modified xsi:type="dcterms:W3CDTF">2026-06-22T08:30:42Z</dcterms:modified>
</cp:coreProperties>
</file>