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velplanet.pl/wakacje/grecj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5C4E86E-11FF-872C-55CF-819266733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486552" cy="2971801"/>
          </a:xfrm>
        </p:spPr>
        <p:txBody>
          <a:bodyPr>
            <a:normAutofit fontScale="90000"/>
          </a:bodyPr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Grecja: ciekawostki </a:t>
            </a:r>
            <a:b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z kołyski cywilizacji – co warto zobaczyć</a:t>
            </a:r>
            <a:r>
              <a:rPr lang="pl-PL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/>
            </a:r>
            <a:br>
              <a:rPr lang="pl-PL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700FE49-C745-1A20-BB76-BA189F2415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9979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51BB6B1-FB6C-F208-21A1-9EF2D367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A13429F-FB72-2EE9-8DF0-88CE33D4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Grecja jest piątym co do wielkości producentem oliwek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Drzewo oliwne do dziś stanowi ważną część greckiej kultury...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Kraj ten posiada ponad 120 milionów drzew oliwnych i produkuje 1,2 miliona ton metrycznych oliwy z oliwek każdego roku.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To właśnie to czyni go piątym największym producentem oliwy z oliwek na świecie, po Hiszpanii, Włoszech, Maroku i Turcji. Grecja produkuje również więcej odmian oliwek niż jakikolwiek inny kraj. Jednym z najbardziej interesujących faktów na temat Grecji i oliwek jest to, że niektóre z drzew oliwnych w tym kraju, które zostały posadzone w XIII wieku, nadal przynoszą owoce.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2623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42B75D-8400-5CD7-6E7C-FED37058A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7A08408-587D-4311-C9AB-2EF2D08F3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Ateny mają więcej teatrów niż jakiekolwiek inne miasto na świecie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Mówi się, że świat jest sceną - i jest to z pewnością prawda w Atenach!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Z 148 scenami teatralnymi, miasto ma najwięcej scen teatralnych na świecie, pokonując nawet londyński West End i nowojorski Broadway. 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Tytuł ten należy się oczywiście Atenom, ponieważ jest to miejsce, w którym narodziła się sztuka aktorska i teatralna.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2300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CF50DFB-9046-0F8A-2742-06BD46B2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A65C2B9-EC94-55ED-4521-F6D30D18E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Nie jest tajemnicą, że Grecja jest jednym z najpopularniejszych krajów na świecie. Ale czy wiesz, że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każdego roku Grecję odwiedza ponad 33 miliony turystów? To ponad trzykrotność całkowitej populacji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 Jest to jeden z niewielu krajów na świecie, w którym liczba turystów trzykrotnie przewyższa liczbę ludności.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Turystyka stanowi około 20% PKB Grecji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, co jest również jednym z najwyższych odsetków wśród krajów uprzemysłowionych.</a:t>
            </a:r>
            <a:endParaRPr lang="pl-PL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586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9ED283-9D3F-03A9-7ED4-494F8AFE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A2C113-0567-7E7F-B9FA-A81FCFC5A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 Grecji istnieje ponad 4000 tradycyjnych tańców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Przy tych wszystkich scenach teatralnych, w Grecji nie może zabraknąć tańca. W rzeczywistości Grecy tak bardzo kochają taniec, że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 Grecji istnieje ponad 4000 oficjalnych tradycyjnych tańców.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Pochodzą one z całego kraju, więc na pewno znajdziesz miejsce, w którym możesz podskoczyć na piętach podczas swojej podróży do Grecji.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6474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774E1A-4A49-4E0B-D0CA-C6F74AD5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4C32497-6520-8C2D-C425-2C33E9413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Jednym z naszych ulubionych faktów na temat Grecji jest to, że jest to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jeden z najbardziej słonecznych krajów na świecie, cieszący się ponad 250 słonecznymi dniami - lub 3000 godzin słonecznych - każdego roku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 Niektóre wyspy mogą pochwalić się nawet 300 słonecznymi dniami w roku. Nie zapomnij spakować kremu z filtrem!</a:t>
            </a:r>
            <a:endParaRPr lang="pl-PL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iekawostki - Grecja">
            <a:extLst>
              <a:ext uri="{FF2B5EF4-FFF2-40B4-BE49-F238E27FC236}">
                <a16:creationId xmlns:a16="http://schemas.microsoft.com/office/drawing/2014/main" xmlns="" id="{0E6D023A-D52A-79AE-8579-A52C16996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5462" y="3429000"/>
            <a:ext cx="4508338" cy="300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192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F1DF358-E995-CE6E-F4E0-B4BF845F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4595132-62DB-32EA-C0D6-AD2D96A9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Język grecki jest jednym z najstarszych wciąż używanych języków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Język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grecki jest uważany za jeden z najstarszych języków pisanych, które są nadal w użyciu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 Na podstawie odkryć archeologicznych uważa się, że był on używany nieprzerwanie przez ponad 5000 lat. Język grecki miał również ogromny wpływ na język angielski i inne języki oparte na łacinie. Zanim wyruszysz do Grecji, spróbuj nauczyć się kilku greckich zwrotów - zostanie to docenione przez miejscowych i z pewnością wzbogaci twoje wrażenia z podróży do tego niesamowitego kraju.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292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41C2FC2-B78C-A164-3685-2F4ABDBC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42EB010-A5C0-EEAD-243E-B61F71FE2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Ciekawostki o Grecji</a:t>
            </a:r>
          </a:p>
          <a:p>
            <a:pPr algn="just">
              <a:buNone/>
            </a:pPr>
            <a:r>
              <a:rPr lang="pl-PL" b="0" i="0" u="none" strike="noStrike" dirty="0">
                <a:solidFill>
                  <a:srgbClr val="EA5003"/>
                </a:solidFill>
                <a:effectLst/>
                <a:latin typeface="Comic Sans MS" panose="030F0702030302020204" pitchFamily="66" charset="0"/>
                <a:hlinkClick r:id="rId2" tooltip="Grecja"/>
              </a:rPr>
              <a:t>Grecja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ma długą i wyjątkowo bogatą historię. Pełna kolorów, pysznego jedzenia i zapierających dech w piersiach miejsc, dzięki czemu ten europejski kraj i jego oszałamiające wyspy są popularnym celem turystycznym.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Większość odwiedzających jest zachwycona tym, co mogą zobaczyć i posmakować - w tym imponującymi ruinami archeologicznymi, pyszną grecką kuchnią i kultowymi niebiesko-białymi budynkami z widokiem na morze.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Wystarczy jednak zagłębić się nieco bardziej, aby znaleźć mnóstwo interesujących faktów na temat Grecji. Które z nich znaliście już wcześniej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… a które są zupełnie nowe?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7257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2CE1802-64F6-0260-AEF3-A87129F27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D46E6EB-75F4-DD31-9A6B-342A9A20A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Grecja składa się z tysięcy wysp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Prawdopodobnie słyszałeś o Santorini, Mykonos i Krecie... Ale czy wiesz, że Grecja składa się z tysięcy innych pięknych wysp? Szacuje się, że jest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ona domem dla nawet 6000 wysp i wysepek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, z których tylko około 200 jest zamieszkanych.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671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3859504-2333-B15F-3A13-12E513D3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EB186D0-57F5-580D-B261-DA858535B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Grecja ma 18 miejsc wpisanych na listę UNESCO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Jeśli uwielbiasz zwiedzać zabytki, to w Grecji czeka Cię nie lada gratka. W kraju tym znajdziemy aż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18 miejsc wpisanych na Listę Światowego Dziedzictwa UNESCO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, w tym znanych na całym świecie miejsc, takich jak Akropol w Atenach, Świątynia Apolla,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Meteora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i Stare Miasto na Korfu. Miłośnicy historii powinni koniecznie uwzględnić Grecję w swojej europejskiej podróży</a:t>
            </a:r>
            <a:r>
              <a:rPr lang="pl-PL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7463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40ED29-D220-261B-E763-250CB17E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80% powierzchni Grecji stanowią góry</a:t>
            </a:r>
            <a:r>
              <a:rPr lang="pl-PL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/>
            </a:r>
            <a:br>
              <a:rPr lang="pl-PL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pl-PL" dirty="0"/>
          </a:p>
        </p:txBody>
      </p:sp>
      <p:pic>
        <p:nvPicPr>
          <p:cNvPr id="1026" name="Picture 2" descr="Ciekawostki - Grecja">
            <a:extLst>
              <a:ext uri="{FF2B5EF4-FFF2-40B4-BE49-F238E27FC236}">
                <a16:creationId xmlns:a16="http://schemas.microsoft.com/office/drawing/2014/main" xmlns="" id="{D2F9C721-6730-FD93-B1F4-5D6A8A83C5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4014" y="225058"/>
            <a:ext cx="7291705" cy="410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390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6F153A-C136-D739-B128-BA06005E7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B1F0AA6-9ADD-DCB3-1FC9-4DE9AC0BF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Kiedy myślisz o Grecji, prawdopodobnie wyobrażasz sobie piaszczyste wybrzeża, błękitne oceany, bielone budynki i niebieskie kopuły. Ale jeden z najbardziej zaskakujących faktów na temat Grecji ujawnia, że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większość kraju to tak naprawdę… góry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 Jest to jeden z najbardziej górzystych krajów w Europie, z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80% powierzchni kraju pokrytej górami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 Nie zapomnij spakować dobrej pary butów do chodzenia!</a:t>
            </a:r>
            <a:endParaRPr lang="pl-PL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29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283946B-2D28-F90A-8F90-992F9193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1D7566C-FF02-34BB-E8AA-9A05458ED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Żadna część Grecji nie jest oddalona od oceanu o więcej niż 137 kilometrów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Grecja może być w 80% górzysta... ale jeśli kojarzysz piękne wybrzeże Morza Śródziemnego z Grecją, to również masz rację!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Grecja ma imponującą linię brzegową o długości 16 000 kilometrów, co czyni ją 10. najdłuższą linią brzegową na świecie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 Ponadto żadna część kraju nie jest oddalona od oceanu o więcej niż 137 kilometrów.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1566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05A276-5380-D4FC-A140-75191007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89C3ECE-4315-10AD-91E9-1FDEF6342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Grecja ma różnorodną faunę i florę</a:t>
            </a:r>
          </a:p>
          <a:p>
            <a:pPr algn="just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Mogąc pochwalić się taką różnorodnością klimatu, nic dziwnego, że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Grecja jest domem dla jednych z najbardziej unikalnych zwierząt na świecie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 Niektóre zwierzęta występują nawet tylko na określonych wyspach greckich, w tym foki, żółwie, żaby, jaszczurki, węże, ryby, motyle, myszy, a nawet Kri-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kri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(kreteńska dzika koza).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Kilka ciekawostek o Grecji dla obserwatorów ptaków - </a:t>
            </a:r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 kraju występuje 240 gatunków tych latających zwierząt. Rozważ zaplanowanie podróży na zimę, ponieważ to właśnie wtedy ponad 100 000</a:t>
            </a:r>
            <a:r>
              <a:rPr lang="pl-PL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ptaków migrują co roku na mokradła Grecji.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7154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7F6AF91-3608-BC5E-4352-98972602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Każdego roku Grecję odwiedza więcej turystów niż całą grecką populację</a:t>
            </a:r>
            <a:br>
              <a:rPr lang="pl-PL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endParaRPr lang="pl-PL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iekawostki - Grecja">
            <a:extLst>
              <a:ext uri="{FF2B5EF4-FFF2-40B4-BE49-F238E27FC236}">
                <a16:creationId xmlns:a16="http://schemas.microsoft.com/office/drawing/2014/main" xmlns="" id="{056D87AF-3491-F019-B22A-16614058B1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8363" y="393569"/>
            <a:ext cx="4815782" cy="36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317553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</TotalTime>
  <Words>286</Words>
  <Application>Microsoft Office PowerPoint</Application>
  <PresentationFormat>Niestandardowy</PresentationFormat>
  <Paragraphs>26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Wycinek</vt:lpstr>
      <vt:lpstr>Grecja: ciekawostki  z kołyski cywilizacji – co warto zobaczyć </vt:lpstr>
      <vt:lpstr>Slajd 2</vt:lpstr>
      <vt:lpstr>Slajd 3</vt:lpstr>
      <vt:lpstr>Slajd 4</vt:lpstr>
      <vt:lpstr>80% powierzchni Grecji stanowią góry </vt:lpstr>
      <vt:lpstr>Slajd 6</vt:lpstr>
      <vt:lpstr>Slajd 7</vt:lpstr>
      <vt:lpstr>Slajd 8</vt:lpstr>
      <vt:lpstr>Każdego roku Grecję odwiedza więcej turystów niż całą grecką populację 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Grecja: ciekawostki  z kołyski cywilizacji – co warto zobaczyć </dc:title>
  <dc:creator>Piotr Magdziarz</dc:creator>
  <cp:lastModifiedBy>User</cp:lastModifiedBy>
  <cp:revision>1</cp:revision>
  <dcterms:created xsi:type="dcterms:W3CDTF">2025-03-25T20:36:06Z</dcterms:created>
  <dcterms:modified xsi:type="dcterms:W3CDTF">2025-04-02T07:36:14Z</dcterms:modified>
</cp:coreProperties>
</file>